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2" r:id="rId2"/>
    <p:sldId id="257" r:id="rId3"/>
    <p:sldId id="324" r:id="rId4"/>
    <p:sldId id="259" r:id="rId5"/>
    <p:sldId id="325" r:id="rId6"/>
    <p:sldId id="326" r:id="rId7"/>
    <p:sldId id="327" r:id="rId8"/>
    <p:sldId id="261" r:id="rId9"/>
    <p:sldId id="305" r:id="rId10"/>
    <p:sldId id="306" r:id="rId11"/>
    <p:sldId id="307" r:id="rId12"/>
    <p:sldId id="260" r:id="rId13"/>
    <p:sldId id="317" r:id="rId14"/>
  </p:sldIdLst>
  <p:sldSz cx="12192000" cy="6858000"/>
  <p:notesSz cx="6858000" cy="9144000"/>
  <p:embeddedFontLst>
    <p:embeddedFont>
      <p:font typeface="상상토끼 신비는일곱살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배달의민족 한나는 열한살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053B30-EECC-4546-9946-7E95EF77CCCB}">
          <p14:sldIdLst>
            <p14:sldId id="322"/>
            <p14:sldId id="257"/>
            <p14:sldId id="324"/>
            <p14:sldId id="259"/>
            <p14:sldId id="325"/>
            <p14:sldId id="326"/>
            <p14:sldId id="327"/>
            <p14:sldId id="261"/>
            <p14:sldId id="305"/>
            <p14:sldId id="306"/>
            <p14:sldId id="307"/>
            <p14:sldId id="260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BB4F1"/>
    <a:srgbClr val="617BEB"/>
    <a:srgbClr val="F39863"/>
    <a:srgbClr val="E96A63"/>
    <a:srgbClr val="F6B690"/>
    <a:srgbClr val="B7A8CF"/>
    <a:srgbClr val="EE8EA9"/>
    <a:srgbClr val="5C4D7F"/>
    <a:srgbClr val="9B8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0" autoAdjust="0"/>
    <p:restoredTop sz="94660"/>
  </p:normalViewPr>
  <p:slideViewPr>
    <p:cSldViewPr snapToGrid="0">
      <p:cViewPr>
        <p:scale>
          <a:sx n="75" d="100"/>
          <a:sy n="75" d="100"/>
        </p:scale>
        <p:origin x="1200" y="331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D64C795-7CE8-4179-A7BA-D1B2EF96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98551">
            <a:off x="8767202" y="2837776"/>
            <a:ext cx="2756135" cy="3774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5421C-9D5A-44F1-A97E-FAC802BCA7BC}"/>
              </a:ext>
            </a:extLst>
          </p:cNvPr>
          <p:cNvSpPr txBox="1"/>
          <p:nvPr/>
        </p:nvSpPr>
        <p:spPr>
          <a:xfrm>
            <a:off x="858301" y="1047750"/>
            <a:ext cx="7210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Thanks </a:t>
            </a:r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</a:t>
            </a:r>
            <a:r>
              <a:rPr lang="en-US" altLang="ko-KR" sz="6000" dirty="0">
                <a:solidFill>
                  <a:srgbClr val="F398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60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Today</a:t>
            </a:r>
          </a:p>
          <a:p>
            <a:r>
              <a:rPr lang="en-US" altLang="ko-KR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AI Smart Diary</a:t>
            </a:r>
            <a:endParaRPr lang="ko-KR" altLang="en-US" sz="4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662F350-8CF4-4439-9DD5-B2CC845C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5269" y="595402"/>
            <a:ext cx="1433109" cy="132951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8D573A4-BB27-4FEA-B5BA-93DB76B0B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255" y="4477002"/>
            <a:ext cx="1371600" cy="120967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CFBA677-58C7-4CB5-A63D-F8A9DBF95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6560" y="4413060"/>
            <a:ext cx="1104900" cy="12668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7C642692-3EFE-4AF7-A7DC-7C52B62C6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2991" y="1095693"/>
            <a:ext cx="1390650" cy="72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F2528-6B68-4F0C-B701-BCB4A5A23222}"/>
              </a:ext>
            </a:extLst>
          </p:cNvPr>
          <p:cNvSpPr txBox="1"/>
          <p:nvPr/>
        </p:nvSpPr>
        <p:spPr>
          <a:xfrm>
            <a:off x="917191" y="3137266"/>
            <a:ext cx="286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최성준 </a:t>
            </a:r>
            <a:r>
              <a:rPr lang="en-US" altLang="ko-KR" sz="1200" dirty="0"/>
              <a:t>| </a:t>
            </a:r>
            <a:r>
              <a:rPr lang="ko-KR" altLang="en-US" sz="1200" dirty="0" err="1"/>
              <a:t>금빛나</a:t>
            </a:r>
            <a:r>
              <a:rPr lang="ko-KR" altLang="en-US" sz="1200" dirty="0"/>
              <a:t> 권나영 최은지 </a:t>
            </a:r>
            <a:r>
              <a:rPr lang="ko-KR" altLang="en-US" sz="1200" dirty="0" err="1"/>
              <a:t>모집중</a:t>
            </a:r>
            <a:endParaRPr lang="ko-KR" altLang="en-US" sz="1200" dirty="0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B7634AB-83D0-49F7-BE83-E6F1E3589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051" y="2840020"/>
            <a:ext cx="454409" cy="3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톱니바퀴 단색으로 채워진">
            <a:extLst>
              <a:ext uri="{FF2B5EF4-FFF2-40B4-BE49-F238E27FC236}">
                <a16:creationId xmlns:a16="http://schemas.microsoft.com/office/drawing/2014/main" id="{4572B83A-F65A-408D-AD2A-96CC7007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96821" y="2463554"/>
            <a:ext cx="1398357" cy="1398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580381-B9BD-424F-A0A1-9D8144C4718C}"/>
              </a:ext>
            </a:extLst>
          </p:cNvPr>
          <p:cNvSpPr txBox="1"/>
          <p:nvPr/>
        </p:nvSpPr>
        <p:spPr>
          <a:xfrm>
            <a:off x="5455275" y="4080962"/>
            <a:ext cx="122020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Front-end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1F3956-78D3-4CDD-A468-14794EDE61AD}"/>
              </a:ext>
            </a:extLst>
          </p:cNvPr>
          <p:cNvSpPr/>
          <p:nvPr/>
        </p:nvSpPr>
        <p:spPr>
          <a:xfrm>
            <a:off x="5762414" y="4561797"/>
            <a:ext cx="6671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react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C5C9BE9-DB89-4830-95FA-BB1001A2F477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C8D03-3C5C-46AB-9BC2-91CD11A3F00D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6BDD95-DD44-4607-9D87-7F10B7F3EF41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7" name="그림 15" descr="페인트 브러시 윤곽선">
            <a:extLst>
              <a:ext uri="{FF2B5EF4-FFF2-40B4-BE49-F238E27FC236}">
                <a16:creationId xmlns:a16="http://schemas.microsoft.com/office/drawing/2014/main" id="{988B4F2F-3484-435C-B8E0-B5EABCD7F0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68201" y="2717314"/>
            <a:ext cx="890837" cy="890837"/>
          </a:xfrm>
          <a:prstGeom prst="rect">
            <a:avLst/>
          </a:prstGeom>
        </p:spPr>
      </p:pic>
      <p:pic>
        <p:nvPicPr>
          <p:cNvPr id="18" name="그림 19" descr="톱니바퀴 윤곽선">
            <a:extLst>
              <a:ext uri="{FF2B5EF4-FFF2-40B4-BE49-F238E27FC236}">
                <a16:creationId xmlns:a16="http://schemas.microsoft.com/office/drawing/2014/main" id="{CC7CF9CD-16C2-4CC7-AE51-D0AF9F0BE99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69237" y="2750308"/>
            <a:ext cx="824847" cy="8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5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톱니바퀴 윤곽선">
            <a:extLst>
              <a:ext uri="{FF2B5EF4-FFF2-40B4-BE49-F238E27FC236}">
                <a16:creationId xmlns:a16="http://schemas.microsoft.com/office/drawing/2014/main" id="{3EF4E236-90E2-4EAE-BEFF-717D92001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04922" y="2231679"/>
            <a:ext cx="1862105" cy="1862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0FF4D1-0C8B-487B-8C88-E643DB5BF82A}"/>
              </a:ext>
            </a:extLst>
          </p:cNvPr>
          <p:cNvSpPr txBox="1"/>
          <p:nvPr/>
        </p:nvSpPr>
        <p:spPr>
          <a:xfrm>
            <a:off x="8489002" y="3903326"/>
            <a:ext cx="114165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l"/>
            <a:r>
              <a:rPr lang="en-US" altLang="ko-KR" sz="1800" b="1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9871C-CEA0-46E4-B2C0-F18E300F2C5A}"/>
              </a:ext>
            </a:extLst>
          </p:cNvPr>
          <p:cNvSpPr/>
          <p:nvPr/>
        </p:nvSpPr>
        <p:spPr>
          <a:xfrm>
            <a:off x="7414381" y="4483202"/>
            <a:ext cx="344318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Node.js (express)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AI: Python (Word Cloud, Attention,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TextRank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,,,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0CE9F7-F428-4229-B5B2-270BD84C09F5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92D42-3E42-48B1-AE00-848D4F2776EC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0100BD-274D-4B06-A1C4-1A6648A4A16F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 descr="페인트 브러시 윤곽선">
            <a:extLst>
              <a:ext uri="{FF2B5EF4-FFF2-40B4-BE49-F238E27FC236}">
                <a16:creationId xmlns:a16="http://schemas.microsoft.com/office/drawing/2014/main" id="{75FA6863-2BAB-4B73-9FC2-CA5EA9E9446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68201" y="2717314"/>
            <a:ext cx="890837" cy="890837"/>
          </a:xfrm>
          <a:prstGeom prst="rect">
            <a:avLst/>
          </a:prstGeom>
        </p:spPr>
      </p:pic>
      <p:pic>
        <p:nvPicPr>
          <p:cNvPr id="17" name="그림 17" descr="톱니바퀴 단색으로 채워진">
            <a:extLst>
              <a:ext uri="{FF2B5EF4-FFF2-40B4-BE49-F238E27FC236}">
                <a16:creationId xmlns:a16="http://schemas.microsoft.com/office/drawing/2014/main" id="{FE5DCE0A-78AD-4550-9D9E-9CADDB99F04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50463" y="2717314"/>
            <a:ext cx="890837" cy="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8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7D2025CE-7359-4F49-B48F-EEB77093FD20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86AC7-DC86-46F4-8CF0-9DE949D8B5FB}"/>
              </a:ext>
            </a:extLst>
          </p:cNvPr>
          <p:cNvSpPr txBox="1"/>
          <p:nvPr/>
        </p:nvSpPr>
        <p:spPr>
          <a:xfrm>
            <a:off x="1120502" y="2350367"/>
            <a:ext cx="585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0A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97BB39-56AF-49DF-8ADF-DCDDE3790FAA}"/>
              </a:ext>
            </a:extLst>
          </p:cNvPr>
          <p:cNvSpPr/>
          <p:nvPr/>
        </p:nvSpPr>
        <p:spPr>
          <a:xfrm>
            <a:off x="1170997" y="2624933"/>
            <a:ext cx="306045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백엔드를</a:t>
            </a: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모집합니다</a:t>
            </a:r>
            <a:r>
              <a:rPr lang="en-US" altLang="ko-KR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C3FBD-3AB5-49EA-86A9-D5DADE5A09F7}"/>
              </a:ext>
            </a:extLst>
          </p:cNvPr>
          <p:cNvSpPr txBox="1"/>
          <p:nvPr/>
        </p:nvSpPr>
        <p:spPr>
          <a:xfrm>
            <a:off x="4459591" y="1954530"/>
            <a:ext cx="6734536" cy="25506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지속적인 서비스 구상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    더욱 좋고 괜찮은 프로젝트가 되기 위한 사소한 의견 존중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buAutoNum type="arabicPeriod" startAt="2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팀 구성원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    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각자의 역할에 최선을 다 하고 충분히 일인분을 수행할 수 있는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팀구성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3. 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웹앱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가능자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4. 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겁먹지 마세요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!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배워가는 자리인 만큼 배울 열정이 있는 분 찾습니다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!!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1828CA-E9D2-4616-BAA7-78E1F4E9AEBA}"/>
              </a:ext>
            </a:extLst>
          </p:cNvPr>
          <p:cNvSpPr/>
          <p:nvPr/>
        </p:nvSpPr>
        <p:spPr>
          <a:xfrm>
            <a:off x="1212907" y="1756299"/>
            <a:ext cx="137786" cy="1377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8165873-7EEF-4ECE-A154-C332919FACFD}"/>
              </a:ext>
            </a:extLst>
          </p:cNvPr>
          <p:cNvSpPr/>
          <p:nvPr/>
        </p:nvSpPr>
        <p:spPr>
          <a:xfrm>
            <a:off x="905494" y="1872380"/>
            <a:ext cx="137786" cy="1377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419513-332F-447C-9316-5E5C0EA4854A}"/>
              </a:ext>
            </a:extLst>
          </p:cNvPr>
          <p:cNvSpPr/>
          <p:nvPr/>
        </p:nvSpPr>
        <p:spPr>
          <a:xfrm>
            <a:off x="660898" y="2069328"/>
            <a:ext cx="137786" cy="1377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FC5F241-4D2A-4856-8D65-32B8BBCC51D4}"/>
              </a:ext>
            </a:extLst>
          </p:cNvPr>
          <p:cNvSpPr/>
          <p:nvPr/>
        </p:nvSpPr>
        <p:spPr>
          <a:xfrm>
            <a:off x="509076" y="2350367"/>
            <a:ext cx="137786" cy="137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4789BE-A736-4442-8D02-51C16E6458EE}"/>
              </a:ext>
            </a:extLst>
          </p:cNvPr>
          <p:cNvSpPr/>
          <p:nvPr/>
        </p:nvSpPr>
        <p:spPr>
          <a:xfrm>
            <a:off x="495794" y="2674246"/>
            <a:ext cx="137786" cy="137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5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2337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3615641" y="3113444"/>
            <a:ext cx="50337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상상토끼 신비는일곱살" pitchFamily="2" charset="-127"/>
                <a:ea typeface="상상토끼 신비는일곱살" pitchFamily="2" charset="-127"/>
              </a:rPr>
              <a:t>봐주셔서 감사합니다</a:t>
            </a:r>
            <a:r>
              <a:rPr lang="en-US" altLang="ko-KR" sz="5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상상토끼 신비는일곱살" pitchFamily="2" charset="-127"/>
                <a:ea typeface="상상토끼 신비는일곱살" pitchFamily="2" charset="-127"/>
              </a:rPr>
              <a:t>.</a:t>
            </a:r>
            <a:endParaRPr lang="en-US" altLang="ko-KR" sz="5400" dirty="0">
              <a:solidFill>
                <a:srgbClr val="2B243C"/>
              </a:solidFill>
              <a:latin typeface="상상토끼 신비는일곱살" pitchFamily="2" charset="-127"/>
              <a:ea typeface="상상토끼 신비는일곱살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E5A12B-259E-4921-A20C-55D1FBAD4990}"/>
              </a:ext>
            </a:extLst>
          </p:cNvPr>
          <p:cNvSpPr/>
          <p:nvPr/>
        </p:nvSpPr>
        <p:spPr>
          <a:xfrm>
            <a:off x="5053387" y="2930616"/>
            <a:ext cx="137786" cy="1377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CC8A8-A306-440F-B05B-992F7370ED28}"/>
              </a:ext>
            </a:extLst>
          </p:cNvPr>
          <p:cNvSpPr/>
          <p:nvPr/>
        </p:nvSpPr>
        <p:spPr>
          <a:xfrm>
            <a:off x="5563640" y="2930616"/>
            <a:ext cx="137786" cy="1377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F80E7C-856B-4AE9-9A88-41FB508EED67}"/>
              </a:ext>
            </a:extLst>
          </p:cNvPr>
          <p:cNvSpPr/>
          <p:nvPr/>
        </p:nvSpPr>
        <p:spPr>
          <a:xfrm>
            <a:off x="6073893" y="2930616"/>
            <a:ext cx="137786" cy="1377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8B3AF5-8B9D-49D4-A37D-28C46E1CEE38}"/>
              </a:ext>
            </a:extLst>
          </p:cNvPr>
          <p:cNvSpPr/>
          <p:nvPr/>
        </p:nvSpPr>
        <p:spPr>
          <a:xfrm>
            <a:off x="6584146" y="2925136"/>
            <a:ext cx="137786" cy="137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2E9CF2-4AC0-416B-B2D4-10AE93EF1780}"/>
              </a:ext>
            </a:extLst>
          </p:cNvPr>
          <p:cNvSpPr/>
          <p:nvPr/>
        </p:nvSpPr>
        <p:spPr>
          <a:xfrm>
            <a:off x="7094399" y="2925136"/>
            <a:ext cx="137786" cy="137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048FFF4B-E426-4A04-B540-44080AE1321F}"/>
              </a:ext>
            </a:extLst>
          </p:cNvPr>
          <p:cNvSpPr/>
          <p:nvPr/>
        </p:nvSpPr>
        <p:spPr>
          <a:xfrm>
            <a:off x="3708944" y="214026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CFBFC3-0472-4A2A-9BF1-7BA10C8AE6FA}"/>
              </a:ext>
            </a:extLst>
          </p:cNvPr>
          <p:cNvSpPr/>
          <p:nvPr/>
        </p:nvSpPr>
        <p:spPr>
          <a:xfrm>
            <a:off x="6687481" y="2140269"/>
            <a:ext cx="1868802" cy="1868802"/>
          </a:xfrm>
          <a:prstGeom prst="ellipse">
            <a:avLst/>
          </a:prstGeom>
          <a:solidFill>
            <a:schemeClr val="accent5">
              <a:alpha val="48000"/>
            </a:schemeClr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CFBF7F-D8B9-46B2-89FD-7CDC6433A1BD}"/>
              </a:ext>
            </a:extLst>
          </p:cNvPr>
          <p:cNvSpPr/>
          <p:nvPr/>
        </p:nvSpPr>
        <p:spPr>
          <a:xfrm>
            <a:off x="734379" y="214026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 descr="불 켜기 단색으로 채워진">
            <a:extLst>
              <a:ext uri="{FF2B5EF4-FFF2-40B4-BE49-F238E27FC236}">
                <a16:creationId xmlns:a16="http://schemas.microsoft.com/office/drawing/2014/main" id="{49608341-E1F5-4073-B726-8D56FE85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7073" y="2593552"/>
            <a:ext cx="1014842" cy="1014842"/>
          </a:xfrm>
          <a:prstGeom prst="rect">
            <a:avLst/>
          </a:prstGeom>
        </p:spPr>
      </p:pic>
      <p:pic>
        <p:nvPicPr>
          <p:cNvPr id="22" name="그림 21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95459127-D46C-4649-B9EA-1DB59CB04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69" y="2642622"/>
            <a:ext cx="920452" cy="9204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2CBE27-4734-4CF8-8DB9-E3356155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37" y="2571615"/>
            <a:ext cx="1014842" cy="1014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BD6542-1847-4B55-89F1-59E476D51FD2}"/>
              </a:ext>
            </a:extLst>
          </p:cNvPr>
          <p:cNvSpPr txBox="1"/>
          <p:nvPr/>
        </p:nvSpPr>
        <p:spPr>
          <a:xfrm>
            <a:off x="972115" y="4393095"/>
            <a:ext cx="12682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 배경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432280" y="1611423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accent5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4374784" y="1611423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02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49F88-630D-4FB5-93F0-9DAB3B4A8E5D}"/>
              </a:ext>
            </a:extLst>
          </p:cNvPr>
          <p:cNvSpPr txBox="1"/>
          <p:nvPr/>
        </p:nvSpPr>
        <p:spPr>
          <a:xfrm>
            <a:off x="7355727" y="161142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AC76C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5"/>
                </a:solidFill>
              </a:rPr>
              <a:t>03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3900193" y="4393095"/>
            <a:ext cx="13500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기술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소개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핵심기능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활용가능성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15D8E-BA7F-45CB-896F-A1D24A5393C9}"/>
              </a:ext>
            </a:extLst>
          </p:cNvPr>
          <p:cNvSpPr txBox="1"/>
          <p:nvPr/>
        </p:nvSpPr>
        <p:spPr>
          <a:xfrm>
            <a:off x="7354821" y="4393095"/>
            <a:ext cx="537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목표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10408914" y="255914"/>
            <a:ext cx="11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C9261F-CD33-402F-BADB-7A51AAD1B266}"/>
              </a:ext>
            </a:extLst>
          </p:cNvPr>
          <p:cNvSpPr/>
          <p:nvPr/>
        </p:nvSpPr>
        <p:spPr>
          <a:xfrm>
            <a:off x="9666018" y="214026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C5E57-257B-4289-978C-EDBD0B0E68E6}"/>
              </a:ext>
            </a:extLst>
          </p:cNvPr>
          <p:cNvSpPr txBox="1"/>
          <p:nvPr/>
        </p:nvSpPr>
        <p:spPr>
          <a:xfrm>
            <a:off x="10321439" y="1611423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ADCF5-8237-42CE-962A-CABC2B123FAF}"/>
              </a:ext>
            </a:extLst>
          </p:cNvPr>
          <p:cNvSpPr txBox="1"/>
          <p:nvPr/>
        </p:nvSpPr>
        <p:spPr>
          <a:xfrm>
            <a:off x="10345275" y="4393095"/>
            <a:ext cx="53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최종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" name="그림 29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C532674-1901-43BE-AB43-B8C45AFEA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93" y="2642622"/>
            <a:ext cx="920452" cy="92045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B124169-4A04-46C7-AB29-7D0C66EF30E6}"/>
              </a:ext>
            </a:extLst>
          </p:cNvPr>
          <p:cNvSpPr/>
          <p:nvPr/>
        </p:nvSpPr>
        <p:spPr>
          <a:xfrm>
            <a:off x="11681460" y="579079"/>
            <a:ext cx="145910" cy="145910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EF413-0A1E-4EB3-AD6C-A892EF1CB13F}"/>
              </a:ext>
            </a:extLst>
          </p:cNvPr>
          <p:cNvSpPr txBox="1"/>
          <p:nvPr/>
        </p:nvSpPr>
        <p:spPr>
          <a:xfrm>
            <a:off x="5036820" y="381644"/>
            <a:ext cx="211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chemeClr val="accent5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F548B5-7A59-428C-A619-BFEDC9DE6767}"/>
              </a:ext>
            </a:extLst>
          </p:cNvPr>
          <p:cNvSpPr/>
          <p:nvPr/>
        </p:nvSpPr>
        <p:spPr>
          <a:xfrm>
            <a:off x="2827337" y="249459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35CA15-02F5-4239-A306-24AB7D2BCDFB}"/>
              </a:ext>
            </a:extLst>
          </p:cNvPr>
          <p:cNvSpPr/>
          <p:nvPr/>
        </p:nvSpPr>
        <p:spPr>
          <a:xfrm>
            <a:off x="493075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3708AB-590F-467A-942C-301905B03C51}"/>
              </a:ext>
            </a:extLst>
          </p:cNvPr>
          <p:cNvSpPr/>
          <p:nvPr/>
        </p:nvSpPr>
        <p:spPr>
          <a:xfrm>
            <a:off x="7495861" y="2494599"/>
            <a:ext cx="1868802" cy="1868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3083BA7-9759-408C-9402-445F0E57E87E}"/>
              </a:ext>
            </a:extLst>
          </p:cNvPr>
          <p:cNvSpPr/>
          <p:nvPr/>
        </p:nvSpPr>
        <p:spPr>
          <a:xfrm>
            <a:off x="5161599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EF48A-97F0-42C5-85E8-3924CC9351C6}"/>
              </a:ext>
            </a:extLst>
          </p:cNvPr>
          <p:cNvSpPr/>
          <p:nvPr/>
        </p:nvSpPr>
        <p:spPr>
          <a:xfrm>
            <a:off x="9830123" y="2494599"/>
            <a:ext cx="1868802" cy="186880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417BE-E8F2-4451-83AF-0629064294C2}"/>
              </a:ext>
            </a:extLst>
          </p:cNvPr>
          <p:cNvSpPr txBox="1"/>
          <p:nvPr/>
        </p:nvSpPr>
        <p:spPr>
          <a:xfrm>
            <a:off x="301348" y="4654200"/>
            <a:ext cx="21435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최성준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자연어처리와 데이터분석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98F0512C-250B-4D71-B53C-B1DF3D33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63" y="1653059"/>
            <a:ext cx="1159103" cy="8415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9EF840-27AC-4BE9-8700-829981064242}"/>
              </a:ext>
            </a:extLst>
          </p:cNvPr>
          <p:cNvSpPr txBox="1"/>
          <p:nvPr/>
        </p:nvSpPr>
        <p:spPr>
          <a:xfrm>
            <a:off x="3033016" y="4654200"/>
            <a:ext cx="145745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금빛나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자연어처리와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병행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6E9DC8-2419-4C03-A524-86D4EBEDA9C3}"/>
              </a:ext>
            </a:extLst>
          </p:cNvPr>
          <p:cNvSpPr txBox="1"/>
          <p:nvPr/>
        </p:nvSpPr>
        <p:spPr>
          <a:xfrm>
            <a:off x="5040875" y="4654200"/>
            <a:ext cx="21102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권나영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Adobe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Xd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Ai, Ps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C25EB-AEED-495E-B075-8CECEF7AD340}"/>
              </a:ext>
            </a:extLst>
          </p:cNvPr>
          <p:cNvSpPr txBox="1"/>
          <p:nvPr/>
        </p:nvSpPr>
        <p:spPr>
          <a:xfrm>
            <a:off x="7845007" y="4654200"/>
            <a:ext cx="117051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최은지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Front-end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81BC5-0EF4-4875-B799-FC47B70AAFC2}"/>
              </a:ext>
            </a:extLst>
          </p:cNvPr>
          <p:cNvSpPr txBox="1"/>
          <p:nvPr/>
        </p:nvSpPr>
        <p:spPr>
          <a:xfrm>
            <a:off x="10247397" y="4654200"/>
            <a:ext cx="10342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모집중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Back-end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3170F3-508E-4A96-BC1E-AFEE5E84F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0" y="2759040"/>
            <a:ext cx="1454225" cy="13399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7AA80E-BCC7-4E72-89C2-A997FBDF4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1778" y="2759040"/>
            <a:ext cx="1339919" cy="1339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81E90D-C09E-4FD0-8CE0-CD6710D22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886" y="2764796"/>
            <a:ext cx="1454225" cy="13284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19F0553-C19C-4312-B77A-7D13E1E69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5128" y="2583137"/>
            <a:ext cx="1330268" cy="16917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D040D4-CC80-42F1-BD01-66AC0612E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9714" y="2759040"/>
            <a:ext cx="1336751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207781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1170997" y="3584302"/>
            <a:ext cx="3850734" cy="171970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데이터 뉴딜을 이용한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AI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스마트 다이어리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 하루 내가 뭐했지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?”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내일은 뭐하지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?”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아 복잡해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…”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70C0F-CDE7-4FF5-9B31-975C2AED0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98551">
            <a:off x="7439963" y="730694"/>
            <a:ext cx="4678295" cy="64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9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151355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 배경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6561412" cy="25506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매일 복잡한 하루를 살아가는 당신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오늘은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어제는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그저께는 어떤 하루를 보내셨나요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?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내일 더 나은 삶을 살기위해 오늘 하루를 돌아보며 생각을 정리해봅시다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오늘하루를 정리하기 위한 일기장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“Thanks For Today”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당신의 오늘을 미래의 추억으로 바꿔드립니다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4585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134844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6532558" cy="421269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단순히 일기를 적어주는 것들은 많습니다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그래서 생각한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차별점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우리는 그것에 더해서 캘린더를 연동해보기로 했습니다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일기를 적는다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캘린더에 키워드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or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요약글로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정리된다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오늘 한일을 캘린더를 보며 확인할 수 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여러가지 일기의 데이터를 바탕으로 자주 쓰는 단어가 빈도수와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   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카테고리에 맞춰 정리된 것을 확인할 수 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+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캘린더에서 주요단어를 검색하면 해당날짜를 알려주는 서비스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+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캘린더에서 특정 날짜를 클릭하면 한 일의 요약본을 볼 수 있는 서비스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77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4DF44D2-710C-4A0D-B8A6-5C2A05057B1F}"/>
              </a:ext>
            </a:extLst>
          </p:cNvPr>
          <p:cNvSpPr/>
          <p:nvPr/>
        </p:nvSpPr>
        <p:spPr>
          <a:xfrm>
            <a:off x="812719" y="2000250"/>
            <a:ext cx="1349032" cy="1349032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134844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4459591" y="1954530"/>
            <a:ext cx="6102953" cy="21352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이런 분들께 추천합니다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캘린더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TO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DO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어플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, 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일기장 등등 다양한 기능을 활용하기 위해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  <a:p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수 많은 어플을 설치하시거나 수 많은 사이트를 이용하시는 분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일기를 </a:t>
            </a:r>
            <a:r>
              <a:rPr lang="ko-KR" altLang="en-US" sz="1800" dirty="0" err="1">
                <a:ln>
                  <a:solidFill>
                    <a:schemeClr val="bg1"/>
                  </a:solidFill>
                </a:ln>
              </a:rPr>
              <a:t>적어야지만</a:t>
            </a: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 편하게 숙면하시는 분</a:t>
            </a:r>
            <a:r>
              <a:rPr lang="en-US" altLang="ko-KR" sz="1800" dirty="0">
                <a:ln>
                  <a:solidFill>
                    <a:schemeClr val="bg1"/>
                  </a:solidFill>
                </a:ln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n>
                  <a:solidFill>
                    <a:schemeClr val="bg1"/>
                  </a:solidFill>
                </a:ln>
              </a:rPr>
              <a:t>자신에 대해 좀 더 자세히 알아가고 싶은 분</a:t>
            </a:r>
            <a:endParaRPr lang="en-US" altLang="ko-KR" sz="1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040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535231FB-00BA-4A73-BB36-1009A6E09738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 descr="페인트 브러시 윤곽선">
            <a:extLst>
              <a:ext uri="{FF2B5EF4-FFF2-40B4-BE49-F238E27FC236}">
                <a16:creationId xmlns:a16="http://schemas.microsoft.com/office/drawing/2014/main" id="{B104D025-6CAD-4F6B-85DC-EB3A3A28D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68201" y="2717314"/>
            <a:ext cx="890837" cy="890837"/>
          </a:xfrm>
          <a:prstGeom prst="rect">
            <a:avLst/>
          </a:prstGeom>
        </p:spPr>
      </p:pic>
      <p:pic>
        <p:nvPicPr>
          <p:cNvPr id="18" name="그림 17" descr="톱니바퀴 단색으로 채워진">
            <a:extLst>
              <a:ext uri="{FF2B5EF4-FFF2-40B4-BE49-F238E27FC236}">
                <a16:creationId xmlns:a16="http://schemas.microsoft.com/office/drawing/2014/main" id="{EB5337EB-AD2F-4B0C-9A33-777536A13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50463" y="2717314"/>
            <a:ext cx="890837" cy="890837"/>
          </a:xfrm>
          <a:prstGeom prst="rect">
            <a:avLst/>
          </a:prstGeom>
        </p:spPr>
      </p:pic>
      <p:pic>
        <p:nvPicPr>
          <p:cNvPr id="20" name="그림 19" descr="톱니바퀴 윤곽선">
            <a:extLst>
              <a:ext uri="{FF2B5EF4-FFF2-40B4-BE49-F238E27FC236}">
                <a16:creationId xmlns:a16="http://schemas.microsoft.com/office/drawing/2014/main" id="{19A4F691-53A8-4C8A-9C09-AB4902196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69237" y="2750308"/>
            <a:ext cx="824847" cy="8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페인트 브러시 윤곽선">
            <a:extLst>
              <a:ext uri="{FF2B5EF4-FFF2-40B4-BE49-F238E27FC236}">
                <a16:creationId xmlns:a16="http://schemas.microsoft.com/office/drawing/2014/main" id="{E8ED25F7-DCAC-44C5-A119-DB748FB28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76542" y="2401456"/>
            <a:ext cx="1398357" cy="13983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07C870-F337-44A8-806A-50CBA5F1D5F7}"/>
              </a:ext>
            </a:extLst>
          </p:cNvPr>
          <p:cNvSpPr txBox="1"/>
          <p:nvPr/>
        </p:nvSpPr>
        <p:spPr>
          <a:xfrm>
            <a:off x="2670426" y="4021692"/>
            <a:ext cx="938077" cy="47320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디자인툴</a:t>
            </a:r>
            <a:endParaRPr lang="en-US" altLang="ko-KR" b="1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04A9A7-0A33-4C6E-A523-B2CC68B49825}"/>
              </a:ext>
            </a:extLst>
          </p:cNvPr>
          <p:cNvSpPr/>
          <p:nvPr/>
        </p:nvSpPr>
        <p:spPr>
          <a:xfrm>
            <a:off x="2221013" y="4643226"/>
            <a:ext cx="19355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Adobe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Xd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Ps, Ai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F93B8EB-E194-4CA1-B2FB-3E58A7970ED7}"/>
              </a:ext>
            </a:extLst>
          </p:cNvPr>
          <p:cNvSpPr/>
          <p:nvPr/>
        </p:nvSpPr>
        <p:spPr>
          <a:xfrm>
            <a:off x="10459309" y="321758"/>
            <a:ext cx="1349032" cy="13490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9225A-8D49-43AC-9BC7-83346E7FFEF4}"/>
              </a:ext>
            </a:extLst>
          </p:cNvPr>
          <p:cNvSpPr txBox="1"/>
          <p:nvPr/>
        </p:nvSpPr>
        <p:spPr>
          <a:xfrm>
            <a:off x="10996712" y="640024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CBE4F0-D8C6-4E3B-AD3D-9DEA8FFC4D52}"/>
              </a:ext>
            </a:extLst>
          </p:cNvPr>
          <p:cNvSpPr/>
          <p:nvPr/>
        </p:nvSpPr>
        <p:spPr>
          <a:xfrm>
            <a:off x="10056375" y="928136"/>
            <a:ext cx="149111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소개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17" descr="톱니바퀴 단색으로 채워진">
            <a:extLst>
              <a:ext uri="{FF2B5EF4-FFF2-40B4-BE49-F238E27FC236}">
                <a16:creationId xmlns:a16="http://schemas.microsoft.com/office/drawing/2014/main" id="{7DDA65DC-3B5B-428E-8F89-66CF2D888EE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50463" y="2717314"/>
            <a:ext cx="890837" cy="890837"/>
          </a:xfrm>
          <a:prstGeom prst="rect">
            <a:avLst/>
          </a:prstGeom>
        </p:spPr>
      </p:pic>
      <p:pic>
        <p:nvPicPr>
          <p:cNvPr id="11" name="그림 19" descr="톱니바퀴 윤곽선">
            <a:extLst>
              <a:ext uri="{FF2B5EF4-FFF2-40B4-BE49-F238E27FC236}">
                <a16:creationId xmlns:a16="http://schemas.microsoft.com/office/drawing/2014/main" id="{3C200CF7-DBB5-4B48-88C7-389AE034C25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69237" y="2750308"/>
            <a:ext cx="824847" cy="8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6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수박 화채">
      <a:dk1>
        <a:sysClr val="windowText" lastClr="000000"/>
      </a:dk1>
      <a:lt1>
        <a:sysClr val="window" lastClr="FFFFFF"/>
      </a:lt1>
      <a:dk2>
        <a:srgbClr val="FC1700"/>
      </a:dk2>
      <a:lt2>
        <a:srgbClr val="E18884"/>
      </a:lt2>
      <a:accent1>
        <a:srgbClr val="F7DD7C"/>
      </a:accent1>
      <a:accent2>
        <a:srgbClr val="F6EDDC"/>
      </a:accent2>
      <a:accent3>
        <a:srgbClr val="95C414"/>
      </a:accent3>
      <a:accent4>
        <a:srgbClr val="95C4CC"/>
      </a:accent4>
      <a:accent5>
        <a:srgbClr val="8C9CC0"/>
      </a:accent5>
      <a:accent6>
        <a:srgbClr val="775496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334</Words>
  <Application>Microsoft Office PowerPoint</Application>
  <PresentationFormat>와이드스크린</PresentationFormat>
  <Paragraphs>93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배달의민족 한나는 열한살</vt:lpstr>
      <vt:lpstr>Arial</vt:lpstr>
      <vt:lpstr>맑은 고딕</vt:lpstr>
      <vt:lpstr>상상토끼 신비는일곱살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kwonnayong</cp:lastModifiedBy>
  <cp:revision>143</cp:revision>
  <dcterms:created xsi:type="dcterms:W3CDTF">2018-04-01T12:18:09Z</dcterms:created>
  <dcterms:modified xsi:type="dcterms:W3CDTF">2021-02-03T17:55:50Z</dcterms:modified>
</cp:coreProperties>
</file>